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52" d="100"/>
          <a:sy n="52" d="100"/>
        </p:scale>
        <p:origin x="2292" y="4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092D9-51AE-411E-9CD6-7ECFC89EB183}" type="datetimeFigureOut">
              <a:rPr lang="tr-TR" smtClean="0"/>
              <a:t>20.06.2024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23E00-9B87-444E-8BBF-CFCDA474FD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07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23E00-9B87-444E-8BBF-CFCDA474FD4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31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20.06.2024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20.06.2024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20.06.2024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20.06.2024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20.06.2024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20.06.2024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20.06.2024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20.06.2024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20.06.2024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20.06.2024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188F-1D2E-4237-A9A2-EB05940B1361}" type="datetimeFigureOut">
              <a:rPr lang="tr-TR" smtClean="0"/>
              <a:t>20.06.2024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F2188F-1D2E-4237-A9A2-EB05940B1361}" type="datetimeFigureOut">
              <a:rPr lang="tr-TR" smtClean="0"/>
              <a:t>20.06.2024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F557D5-386A-4698-B013-CB8F445879D7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902897" y="1193673"/>
            <a:ext cx="3420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ORFEUS ARMİN HOTEL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728700" y="2258161"/>
            <a:ext cx="572463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İNFORMATION</a:t>
            </a:r>
          </a:p>
          <a:p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600" dirty="0"/>
          </a:p>
          <a:p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Official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Category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: 4****</a:t>
            </a:r>
          </a:p>
          <a:p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Concept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: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İnclusive</a:t>
            </a:r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Construction 		: 1991</a:t>
            </a:r>
          </a:p>
          <a:p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Renovation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: 2024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Rooms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: 102</a:t>
            </a:r>
          </a:p>
          <a:p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: Master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/Visa</a:t>
            </a:r>
          </a:p>
          <a:p>
            <a:endParaRPr lang="tr-TR" sz="1300" dirty="0">
              <a:latin typeface="Bell MT" pitchFamily="18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692696" y="4716016"/>
            <a:ext cx="62646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İNFORMATION</a:t>
            </a:r>
          </a:p>
          <a:p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ADRESS		: MERKEZ MAH. TURIZM CAD. 53 ÇOLAKLI /       ANTALYA / TURKEY 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		: 0242 763 62 68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FAX 		: 0242 763 78 41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Mail		: info@orfeusparkhotel.com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Adresss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: </a:t>
            </a:r>
            <a:r>
              <a:rPr lang="tr-TR" sz="1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www.orfeushotels.com</a:t>
            </a:r>
          </a:p>
          <a:p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*55 KM TO AİRPORT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*9 KM TO SİDE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*20 KM TO MANAVGAT</a:t>
            </a:r>
          </a:p>
          <a:p>
            <a:endParaRPr lang="tr-TR" sz="15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2357016" y="8697595"/>
            <a:ext cx="251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solidFill>
                  <a:srgbClr val="C00000"/>
                </a:solidFill>
                <a:latin typeface="Bell MT" pitchFamily="18" charset="0"/>
              </a:rPr>
              <a:t>www.orfeushotels.com</a:t>
            </a:r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14680"/>
            <a:ext cx="1072246" cy="77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40EA9EC8-4E02-8121-E181-F920A680CE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66" y="-8579"/>
            <a:ext cx="1286726" cy="76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1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548680" y="899592"/>
            <a:ext cx="590465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Bell MT" pitchFamily="18" charset="0"/>
              </a:rPr>
              <a:t>		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ROOM TYPES</a:t>
            </a:r>
          </a:p>
          <a:p>
            <a:endParaRPr lang="tr-TR" dirty="0">
              <a:latin typeface="Bell MT" pitchFamily="18" charset="0"/>
            </a:endParaRPr>
          </a:p>
          <a:p>
            <a:endParaRPr lang="tr-TR" sz="1300" b="1" dirty="0">
              <a:latin typeface="Bell MT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Rooms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: 21 m</a:t>
            </a:r>
            <a:r>
              <a:rPr lang="tr-TR" sz="1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</a:p>
          <a:p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Rooms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: 40 m</a:t>
            </a:r>
            <a:r>
              <a:rPr lang="tr-TR" sz="1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Handicapped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Rooms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: 21 m</a:t>
            </a:r>
            <a:r>
              <a:rPr lang="tr-TR" sz="1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Rooms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Condition,Safe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LCD T.V.,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Minibar,Phone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Ground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Laminant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Ceramics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Balcony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Chairs</a:t>
            </a:r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Bath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Shower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Cabin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Fön, Phone.</a:t>
            </a:r>
          </a:p>
          <a:p>
            <a:endParaRPr lang="tr-TR" dirty="0">
              <a:latin typeface="Bell MT" pitchFamily="18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548680" y="3851920"/>
            <a:ext cx="6048672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tr-TR" b="1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BEACH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tr-TR" sz="1500" b="1" dirty="0"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15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25</a:t>
            </a:r>
            <a:r>
              <a:rPr kumimoji="0" lang="tr-TR" sz="15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0 </a:t>
            </a:r>
            <a:r>
              <a:rPr kumimoji="0" lang="tr-TR" sz="1500" b="1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mt</a:t>
            </a:r>
            <a:r>
              <a:rPr kumimoji="0" lang="tr-TR" sz="15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1500" b="1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to</a:t>
            </a:r>
            <a:r>
              <a:rPr kumimoji="0" lang="tr-TR" sz="15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1500" b="1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Beach</a:t>
            </a:r>
            <a:endParaRPr kumimoji="0" lang="tr-TR" sz="15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1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Free</a:t>
            </a:r>
            <a:r>
              <a:rPr kumimoji="0" lang="tr-TR" sz="15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1500" b="1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Shuttle</a:t>
            </a:r>
            <a:r>
              <a:rPr kumimoji="0" lang="tr-TR" sz="15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Service</a:t>
            </a:r>
            <a:endParaRPr kumimoji="0" lang="tr-TR" sz="15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1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Lunch</a:t>
            </a:r>
            <a:r>
              <a:rPr kumimoji="0" lang="tr-TR" sz="15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	12:00-14:00</a:t>
            </a:r>
            <a:endParaRPr kumimoji="0" lang="tr-TR" sz="15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1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Beach</a:t>
            </a:r>
            <a:r>
              <a:rPr kumimoji="0" lang="tr-TR" sz="1500" b="1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bar, 	</a:t>
            </a:r>
            <a:r>
              <a:rPr kumimoji="0" lang="tr-TR" sz="1500" b="1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Sunbeds</a:t>
            </a:r>
            <a:r>
              <a:rPr kumimoji="0" lang="tr-TR" sz="1500" b="1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kumimoji="0" lang="tr-TR" sz="1500" b="1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Sunshades</a:t>
            </a:r>
            <a:r>
              <a:rPr kumimoji="0" lang="tr-TR" sz="1500" b="1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kumimoji="0" lang="tr-TR" sz="1500" b="1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Beach</a:t>
            </a:r>
            <a:r>
              <a:rPr kumimoji="0" lang="tr-TR" sz="1500" b="1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kumimoji="0" lang="tr-TR" sz="1500" b="1" i="0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Towel</a:t>
            </a:r>
            <a:r>
              <a:rPr kumimoji="0" lang="tr-TR" sz="1500" b="1" i="0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tr-TR" sz="15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and </a:t>
            </a:r>
            <a:r>
              <a:rPr lang="tr-TR" sz="1500" b="1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Shower</a:t>
            </a:r>
            <a:endParaRPr lang="tr-TR" sz="1500" b="1" dirty="0"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500" u="sng" dirty="0">
              <a:latin typeface="Bell MT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Outdoor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Pool</a:t>
            </a:r>
            <a:endParaRPr kumimoji="0" lang="tr-TR" sz="1500" b="1" i="0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15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*</a:t>
            </a:r>
            <a:r>
              <a:rPr kumimoji="0" lang="tr-TR" sz="1500" b="1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Pool</a:t>
            </a:r>
            <a:r>
              <a:rPr kumimoji="0" lang="tr-TR" sz="15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		: 100</a:t>
            </a:r>
            <a:r>
              <a:rPr kumimoji="0" lang="tr-TR" sz="1500" b="1" i="0" u="none" strike="noStrike" cap="none" normalizeH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15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tr-TR" sz="15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sz="1500" b="1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*</a:t>
            </a:r>
            <a:r>
              <a:rPr kumimoji="0" lang="tr-TR" sz="1500" b="1" i="0" u="none" strike="noStrike" cap="none" normalizeH="0" baseline="0" dirty="0" err="1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Pool</a:t>
            </a:r>
            <a:r>
              <a:rPr kumimoji="0" lang="tr-TR" sz="15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Bar 		10:00-24:00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r-TR" sz="15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Sunbeds</a:t>
            </a:r>
            <a:r>
              <a:rPr lang="tr-TR" sz="15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lang="tr-TR" sz="1500" b="1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Sunshades</a:t>
            </a:r>
            <a:r>
              <a:rPr lang="tr-TR" sz="15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, </a:t>
            </a:r>
            <a:r>
              <a:rPr lang="tr-TR" sz="1500" b="1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Beach</a:t>
            </a:r>
            <a:r>
              <a:rPr lang="tr-TR" sz="15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Towel</a:t>
            </a:r>
            <a:r>
              <a:rPr lang="tr-TR" sz="15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and </a:t>
            </a:r>
            <a:r>
              <a:rPr lang="tr-TR" sz="1500" b="1" dirty="0" err="1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Shower</a:t>
            </a:r>
            <a:endParaRPr lang="tr-TR" sz="1500" b="1" dirty="0"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500" u="sng" dirty="0">
              <a:latin typeface="Bell MT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2357016" y="8697595"/>
            <a:ext cx="251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solidFill>
                  <a:srgbClr val="C00000"/>
                </a:solidFill>
                <a:latin typeface="Bell MT" pitchFamily="18" charset="0"/>
              </a:rPr>
              <a:t>www.orfeushotels.com</a:t>
            </a:r>
          </a:p>
          <a:p>
            <a:endParaRPr lang="tr-TR" dirty="0"/>
          </a:p>
        </p:txBody>
      </p:sp>
      <p:pic>
        <p:nvPicPr>
          <p:cNvPr id="9" name="Resim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512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14680"/>
            <a:ext cx="1072246" cy="77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9DCC03C9-0085-6926-79D9-51A90E2563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063" y="-24840"/>
            <a:ext cx="1301823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47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367015" y="1114306"/>
            <a:ext cx="6871916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MEALS</a:t>
            </a:r>
          </a:p>
          <a:p>
            <a:endParaRPr lang="tr-TR" dirty="0">
              <a:latin typeface="Bell MT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07:00 – 10:00	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RESTAURANT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12:00 - 16:00	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Snack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	BEACHBAR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12:00 – 14:00	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Lunch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RESTAURANT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12:00 – 14:00	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Lunch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BEACHBAR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15:00 – 16:00	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İce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Cream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POOL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16:00 – 17:00 	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Coffe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Cake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POOL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19:00 – 21:00	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Dinner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RESTAURANT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23:30 – 24:00	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Souptime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RESTAURANT</a:t>
            </a:r>
          </a:p>
          <a:p>
            <a:endParaRPr lang="tr-TR" dirty="0"/>
          </a:p>
          <a:p>
            <a:pPr algn="ctr"/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DRİNKS</a:t>
            </a:r>
          </a:p>
          <a:p>
            <a:endParaRPr lang="tr-TR" dirty="0">
              <a:latin typeface="Bell MT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10:00 – 24:00 	LOBBY BAR	-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10:00 – 24:00	POOL BAR		-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10:00 – 17:00 	BEACH BAR	-</a:t>
            </a:r>
          </a:p>
          <a:p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Restaurant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	:İt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meat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time.		</a:t>
            </a:r>
          </a:p>
          <a:p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Minibar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: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Everyday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l.t 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bottle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İmporte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drinks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Alcholic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drinks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allowed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childeren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served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Hotel Management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entitled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time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Champagnes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Special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Wines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whisky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Popcorn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Candy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Floos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Service and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Pressed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Fruıt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Juıce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Fee</a:t>
            </a:r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Alcoholic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drinks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served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Breakfast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2357017" y="674276"/>
            <a:ext cx="3304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Bell MT" pitchFamily="18" charset="0"/>
              </a:rPr>
              <a:t>SUMMER CONCEPT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2357016" y="8697595"/>
            <a:ext cx="251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solidFill>
                  <a:srgbClr val="C00000"/>
                </a:solidFill>
                <a:latin typeface="Bell MT" pitchFamily="18" charset="0"/>
              </a:rPr>
              <a:t>www.orfeushotels.com</a:t>
            </a:r>
          </a:p>
          <a:p>
            <a:endParaRPr lang="tr-TR" dirty="0"/>
          </a:p>
        </p:txBody>
      </p:sp>
      <p:pic>
        <p:nvPicPr>
          <p:cNvPr id="12" name="Resim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36" y="-36512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14680"/>
            <a:ext cx="1072246" cy="77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D4A825CE-77DF-FF97-0D39-F900ADA78C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68" y="-36513"/>
            <a:ext cx="1406409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706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88640" y="1216191"/>
            <a:ext cx="655272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OF CHARGE</a:t>
            </a:r>
          </a:p>
          <a:p>
            <a:endParaRPr lang="tr-TR" sz="1500" b="1" dirty="0">
              <a:latin typeface="Bell MT" pitchFamily="18" charset="0"/>
            </a:endParaRPr>
          </a:p>
          <a:p>
            <a:r>
              <a:rPr lang="tr-TR" sz="1300" b="1" dirty="0">
                <a:latin typeface="Bell MT" pitchFamily="18" charset="0"/>
              </a:rPr>
              <a:t>*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Müsic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Aqua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Aerobic</a:t>
            </a:r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Gymnastik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*Dart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Tennis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Tablefootbal</a:t>
            </a:r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Billard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WaterBall</a:t>
            </a:r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Voleyball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Boccia</a:t>
            </a:r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*Hamam				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İndoorpool</a:t>
            </a:r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*Sauna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*Game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endParaRPr lang="tr-TR" sz="1500" dirty="0">
              <a:latin typeface="Bell MT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02701" y="4355976"/>
            <a:ext cx="5616624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ACTİVİTY SERVİCE WİTH CHARGE</a:t>
            </a:r>
          </a:p>
          <a:p>
            <a:r>
              <a:rPr lang="tr-TR" sz="1500" dirty="0">
                <a:latin typeface="Bell MT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sports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chargable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beach</a:t>
            </a:r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HairDresser</a:t>
            </a:r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massage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treatments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chargable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Laundry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Rent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car</a:t>
            </a:r>
          </a:p>
          <a:p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*Telephone	                                                               *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Center(</a:t>
            </a:r>
            <a:r>
              <a:rPr lang="tr-TR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Doctor</a:t>
            </a:r>
            <a:r>
              <a:rPr lang="tr-T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tr-T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1340768" y="68356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 AND ENTERTAİNMENT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2357016" y="8697595"/>
            <a:ext cx="2512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>
                <a:solidFill>
                  <a:srgbClr val="C00000"/>
                </a:solidFill>
                <a:latin typeface="Bell MT" pitchFamily="18" charset="0"/>
              </a:rPr>
              <a:t>www.orfeushotels.com</a:t>
            </a:r>
          </a:p>
          <a:p>
            <a:endParaRPr lang="tr-TR" dirty="0"/>
          </a:p>
        </p:txBody>
      </p:sp>
      <p:pic>
        <p:nvPicPr>
          <p:cNvPr id="12" name="Resim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384" y="-36512"/>
            <a:ext cx="1028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14680"/>
            <a:ext cx="1070142" cy="76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0F1BC54E-E66B-88D1-DE5D-FEBE001FE8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84" y="-51317"/>
            <a:ext cx="1375843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453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619</TotalTime>
  <Words>555</Words>
  <Application>Microsoft Office PowerPoint</Application>
  <PresentationFormat>Ekran Gösterisi (4:3)</PresentationFormat>
  <Paragraphs>93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Bell MT</vt:lpstr>
      <vt:lpstr>Calibri</vt:lpstr>
      <vt:lpstr>Constantia</vt:lpstr>
      <vt:lpstr>Times New Roman</vt:lpstr>
      <vt:lpstr>Wingdings 2</vt:lpstr>
      <vt:lpstr>Akış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önbüro1</dc:creator>
  <cp:lastModifiedBy>Hilal Öztürk</cp:lastModifiedBy>
  <cp:revision>61</cp:revision>
  <cp:lastPrinted>2015-02-26T12:48:16Z</cp:lastPrinted>
  <dcterms:created xsi:type="dcterms:W3CDTF">2015-02-20T07:47:54Z</dcterms:created>
  <dcterms:modified xsi:type="dcterms:W3CDTF">2024-06-20T07:32:52Z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-325793383</vt:i4>
  </property>
  <property fmtid="{D5CDD505-2E9C-101B-9397-08002B2CF9AE}" pid="3" name="_NewReviewCycle">
    <vt:lpwstr/>
  </property>
  <property fmtid="{D5CDD505-2E9C-101B-9397-08002B2CF9AE}" pid="4" name="_EmailSubject">
    <vt:lpwstr>Orfeus  Hotel Fechtsheet</vt:lpwstr>
  </property>
  <property fmtid="{D5CDD505-2E9C-101B-9397-08002B2CF9AE}" pid="5" name="_AuthorEmail">
    <vt:lpwstr>info@orfeusparkhotel.com</vt:lpwstr>
  </property>
  <property fmtid="{D5CDD505-2E9C-101B-9397-08002B2CF9AE}" pid="6" name="_AuthorEmailDisplayName">
    <vt:lpwstr>Orfeus Park Hotel</vt:lpwstr>
  </property>
  <property fmtid="{D5CDD505-2E9C-101B-9397-08002B2CF9AE}" pid="7" name="_PreviousAdHocReviewCycleID">
    <vt:i4>-429885656</vt:i4>
  </property>
</Properties>
</file>