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da Awad" initials="R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9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D4E07-F666-4FDF-80E5-CFDDF5AA5CE7}" v="70" dt="2021-04-13T10:33:37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85" autoAdjust="0"/>
    <p:restoredTop sz="94774" autoAdjust="0"/>
  </p:normalViewPr>
  <p:slideViewPr>
    <p:cSldViewPr snapToGrid="0">
      <p:cViewPr>
        <p:scale>
          <a:sx n="86" d="100"/>
          <a:sy n="86" d="100"/>
        </p:scale>
        <p:origin x="-1572" y="-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0E0BA-E665-4B7C-B230-4C2F47702093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A4BE3-DD19-4C7F-961D-AF21D43A9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5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1A4BE3-DD19-4C7F-961D-AF21D43A94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7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0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0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4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2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9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1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1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7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7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3178-BCE9-4FA3-8214-A7C18847EE02}" type="datetimeFigureOut">
              <a:rPr lang="en-US" smtClean="0"/>
              <a:t>13/06/2023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7662-C60F-4F07-B52D-3E7192E76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2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A41701FF-F875-4137-A1C8-547559BE3E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24" y="117238"/>
            <a:ext cx="2069464" cy="69988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B469770-A8B4-4777-89AC-3CD1D979CAF7}"/>
              </a:ext>
            </a:extLst>
          </p:cNvPr>
          <p:cNvCxnSpPr>
            <a:cxnSpLocks/>
          </p:cNvCxnSpPr>
          <p:nvPr/>
        </p:nvCxnSpPr>
        <p:spPr>
          <a:xfrm>
            <a:off x="2768944" y="1"/>
            <a:ext cx="0" cy="643542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E256B1F-744C-4D72-AB41-2FF27F8EA83F}"/>
              </a:ext>
            </a:extLst>
          </p:cNvPr>
          <p:cNvSpPr/>
          <p:nvPr/>
        </p:nvSpPr>
        <p:spPr>
          <a:xfrm>
            <a:off x="96398" y="817227"/>
            <a:ext cx="261227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latin typeface="Calibri" panose="020F0502020204030204"/>
              </a:rPr>
              <a:t>Jaz Mirabel Beach features 645 </a:t>
            </a:r>
            <a:r>
              <a:rPr lang="en-US" sz="1100" b="1" dirty="0" smtClean="0">
                <a:latin typeface="Calibri" panose="020F0502020204030204"/>
              </a:rPr>
              <a:t>spacious Rooms </a:t>
            </a:r>
            <a:r>
              <a:rPr lang="en-US" sz="1100" b="1" dirty="0">
                <a:latin typeface="Calibri" panose="020F0502020204030204"/>
              </a:rPr>
              <a:t>and well-designed room with </a:t>
            </a:r>
            <a:r>
              <a:rPr lang="en-US" sz="1100" b="1" dirty="0" smtClean="0">
                <a:latin typeface="Calibri" panose="020F0502020204030204"/>
              </a:rPr>
              <a:t>Pool And </a:t>
            </a:r>
            <a:r>
              <a:rPr lang="en-US" sz="1100" b="1" dirty="0">
                <a:latin typeface="Calibri" panose="020F0502020204030204"/>
              </a:rPr>
              <a:t>gardens or </a:t>
            </a:r>
            <a:r>
              <a:rPr lang="en-US" sz="1100" b="1" dirty="0" smtClean="0">
                <a:latin typeface="Calibri" panose="020F0502020204030204"/>
              </a:rPr>
              <a:t>Seaview</a:t>
            </a:r>
            <a:endParaRPr lang="en-US" sz="1100" b="1" dirty="0">
              <a:latin typeface="Calibri" panose="020F0502020204030204"/>
            </a:endParaRPr>
          </a:p>
        </p:txBody>
      </p:sp>
      <p:graphicFrame>
        <p:nvGraphicFramePr>
          <p:cNvPr id="158" name="Table 78">
            <a:extLst>
              <a:ext uri="{FF2B5EF4-FFF2-40B4-BE49-F238E27FC236}">
                <a16:creationId xmlns:a16="http://schemas.microsoft.com/office/drawing/2014/main" xmlns="" id="{37310CCC-80A1-4C0C-A7C0-916E59EF3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949202"/>
              </p:ext>
            </p:extLst>
          </p:nvPr>
        </p:nvGraphicFramePr>
        <p:xfrm>
          <a:off x="2905874" y="4074605"/>
          <a:ext cx="388617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727">
                  <a:extLst>
                    <a:ext uri="{9D8B030D-6E8A-4147-A177-3AD203B41FA5}">
                      <a16:colId xmlns:a16="http://schemas.microsoft.com/office/drawing/2014/main" xmlns="" val="3064015445"/>
                    </a:ext>
                  </a:extLst>
                </a:gridCol>
                <a:gridCol w="1548512">
                  <a:extLst>
                    <a:ext uri="{9D8B030D-6E8A-4147-A177-3AD203B41FA5}">
                      <a16:colId xmlns:a16="http://schemas.microsoft.com/office/drawing/2014/main" xmlns="" val="2848717395"/>
                    </a:ext>
                  </a:extLst>
                </a:gridCol>
                <a:gridCol w="1117933">
                  <a:extLst>
                    <a:ext uri="{9D8B030D-6E8A-4147-A177-3AD203B41FA5}">
                      <a16:colId xmlns:a16="http://schemas.microsoft.com/office/drawing/2014/main" xmlns="" val="1895190321"/>
                    </a:ext>
                  </a:extLst>
                </a:gridCol>
              </a:tblGrid>
              <a:tr h="16385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solidFill>
                            <a:schemeClr val="tx1"/>
                          </a:solidFill>
                        </a:rPr>
                        <a:t>BARS</a:t>
                      </a:r>
                      <a:endParaRPr lang="ar-EG" sz="12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xmlns="" val="3629420955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</a:rPr>
                        <a:t>Shurouk Bar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Lobby lounge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+mj-lt"/>
                        </a:rPr>
                        <a:t>(Adults only)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18:00 – 00:00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7826511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</a:rPr>
                        <a:t>Oriental Flair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Lobby lounge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24/7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3239937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</a:rPr>
                        <a:t>Blue Bar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Swimming pool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10:00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17:00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0465612"/>
                  </a:ext>
                </a:extLst>
              </a:tr>
              <a:tr h="450611"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</a:rPr>
                        <a:t>Sand Bar </a:t>
                      </a: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</a:rPr>
                        <a:t>Las Palmas </a:t>
                      </a: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en-US" sz="1100" b="1" u="sng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On the Beach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Swimming pool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10:00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17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:00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10:00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17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:00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0879298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75F61C25-BEAA-43EE-907E-2FBF7B20BFA2}"/>
              </a:ext>
            </a:extLst>
          </p:cNvPr>
          <p:cNvCxnSpPr>
            <a:cxnSpLocks/>
          </p:cNvCxnSpPr>
          <p:nvPr/>
        </p:nvCxnSpPr>
        <p:spPr>
          <a:xfrm>
            <a:off x="6836987" y="1"/>
            <a:ext cx="0" cy="644927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78">
            <a:extLst>
              <a:ext uri="{FF2B5EF4-FFF2-40B4-BE49-F238E27FC236}">
                <a16:creationId xmlns:a16="http://schemas.microsoft.com/office/drawing/2014/main" xmlns="" id="{BC736874-C45C-42CF-A0A0-BF856425E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53766"/>
              </p:ext>
            </p:extLst>
          </p:nvPr>
        </p:nvGraphicFramePr>
        <p:xfrm>
          <a:off x="2930086" y="198564"/>
          <a:ext cx="3706990" cy="28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990">
                  <a:extLst>
                    <a:ext uri="{9D8B030D-6E8A-4147-A177-3AD203B41FA5}">
                      <a16:colId xmlns:a16="http://schemas.microsoft.com/office/drawing/2014/main" xmlns="" val="3064015445"/>
                    </a:ext>
                  </a:extLst>
                </a:gridCol>
              </a:tblGrid>
              <a:tr h="1228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RESTAURANTS &amp; BARS</a:t>
                      </a:r>
                    </a:p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3445399"/>
                  </a:ext>
                </a:extLst>
              </a:tr>
            </a:tbl>
          </a:graphicData>
        </a:graphic>
      </p:graphicFrame>
      <p:graphicFrame>
        <p:nvGraphicFramePr>
          <p:cNvPr id="20" name="Table 78">
            <a:extLst>
              <a:ext uri="{FF2B5EF4-FFF2-40B4-BE49-F238E27FC236}">
                <a16:creationId xmlns:a16="http://schemas.microsoft.com/office/drawing/2014/main" xmlns="" id="{59DDA140-43E9-42E3-8A94-390F91539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87923"/>
              </p:ext>
            </p:extLst>
          </p:nvPr>
        </p:nvGraphicFramePr>
        <p:xfrm>
          <a:off x="2968857" y="2312995"/>
          <a:ext cx="3649656" cy="174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371">
                  <a:extLst>
                    <a:ext uri="{9D8B030D-6E8A-4147-A177-3AD203B41FA5}">
                      <a16:colId xmlns:a16="http://schemas.microsoft.com/office/drawing/2014/main" xmlns="" val="3064015445"/>
                    </a:ext>
                  </a:extLst>
                </a:gridCol>
                <a:gridCol w="1284924">
                  <a:extLst>
                    <a:ext uri="{9D8B030D-6E8A-4147-A177-3AD203B41FA5}">
                      <a16:colId xmlns:a16="http://schemas.microsoft.com/office/drawing/2014/main" xmlns="" val="2848717395"/>
                    </a:ext>
                  </a:extLst>
                </a:gridCol>
                <a:gridCol w="1150361">
                  <a:extLst>
                    <a:ext uri="{9D8B030D-6E8A-4147-A177-3AD203B41FA5}">
                      <a16:colId xmlns:a16="http://schemas.microsoft.com/office/drawing/2014/main" xmlns="" val="1895190321"/>
                    </a:ext>
                  </a:extLst>
                </a:gridCol>
              </a:tblGrid>
              <a:tr h="159922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u="sng" dirty="0">
                          <a:solidFill>
                            <a:schemeClr val="tx1"/>
                          </a:solidFill>
                        </a:rPr>
                        <a:t>À la carte Restaurants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xmlns="" val="3629420955"/>
                  </a:ext>
                </a:extLst>
              </a:tr>
              <a:tr h="4361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(Prior reservation is required via the touch screen at the lobby.)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003220"/>
                  </a:ext>
                </a:extLst>
              </a:tr>
              <a:tr h="9449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Sofra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Middle Eastern</a:t>
                      </a:r>
                    </a:p>
                    <a:p>
                      <a:pPr algn="ctr"/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19:00 – 20:15</a:t>
                      </a:r>
                    </a:p>
                    <a:p>
                      <a:pPr algn="ctr"/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20:30 –</a:t>
                      </a:r>
                      <a:r>
                        <a:rPr lang="en-US" sz="11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21:45</a:t>
                      </a:r>
                    </a:p>
                    <a:p>
                      <a:pPr algn="ctr"/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Daily Open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Makai Tukai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Asian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19:00 – 20:15</a:t>
                      </a:r>
                    </a:p>
                    <a:p>
                      <a:pPr algn="ctr"/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20:30 –</a:t>
                      </a:r>
                      <a:r>
                        <a:rPr lang="en-US" sz="11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21:45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Daily Open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Nino’s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Italian </a:t>
                      </a:r>
                    </a:p>
                    <a:p>
                      <a:pPr algn="ctr"/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19:00 – 20:15</a:t>
                      </a:r>
                    </a:p>
                    <a:p>
                      <a:pPr algn="ctr"/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20:30 –</a:t>
                      </a:r>
                      <a:r>
                        <a:rPr lang="en-US" sz="11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21:45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Daily Open</a:t>
                      </a:r>
                    </a:p>
                    <a:p>
                      <a:pPr algn="ctr"/>
                      <a:endParaRPr 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7826511"/>
                  </a:ext>
                </a:extLst>
              </a:tr>
              <a:tr h="159922">
                <a:tc gridSpan="3">
                  <a:txBody>
                    <a:bodyPr/>
                    <a:lstStyle/>
                    <a:p>
                      <a:pPr algn="ctr"/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4835547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867FBBA-FA37-4A4E-9EAB-8CF01A5B7CAE}"/>
              </a:ext>
            </a:extLst>
          </p:cNvPr>
          <p:cNvSpPr/>
          <p:nvPr/>
        </p:nvSpPr>
        <p:spPr>
          <a:xfrm>
            <a:off x="0" y="6535694"/>
            <a:ext cx="9906000" cy="322305"/>
          </a:xfrm>
          <a:prstGeom prst="rect">
            <a:avLst/>
          </a:prstGeom>
          <a:solidFill>
            <a:srgbClr val="119187"/>
          </a:solidFill>
          <a:ln>
            <a:solidFill>
              <a:srgbClr val="1191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4F28E146-7E41-4D23-9E28-B703B50675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750" y="6495465"/>
            <a:ext cx="967079" cy="38683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B6239C5-885A-490C-9592-D0CD4AA5FAA8}"/>
              </a:ext>
            </a:extLst>
          </p:cNvPr>
          <p:cNvSpPr/>
          <p:nvPr/>
        </p:nvSpPr>
        <p:spPr>
          <a:xfrm>
            <a:off x="169650" y="6535695"/>
            <a:ext cx="13115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prstClr val="white"/>
                </a:solidFill>
                <a:latin typeface="Calibri" panose="020F0502020204030204"/>
              </a:rPr>
              <a:t>www.jazhotels.com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1D53DA4-8CA0-4DDA-88DA-3CB652236995}"/>
              </a:ext>
            </a:extLst>
          </p:cNvPr>
          <p:cNvSpPr txBox="1"/>
          <p:nvPr/>
        </p:nvSpPr>
        <p:spPr>
          <a:xfrm>
            <a:off x="80993" y="1373719"/>
            <a:ext cx="2681588" cy="5235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PAID SERVICES (even with all-inclusive):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Minibar, Drinks &amp; Snacks In the Room Extra Charge.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Room Service (Food and drinks).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Premium Alcoholic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everages.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bottled drinks &amp; Fresh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uices.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Turkish Coffee.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check out time is at 12:00, for extend more hours with additional fees. Please contact the reception.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Laundry.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Babysitter (prior reservation required).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 sports &amp; diving center.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Clinic.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Billiard.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Rental .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1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Mividaspa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Sauna, Steam room and Jacuzzi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Express Hammam (Additional charge)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 kinds of massages and body treatments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daily: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</a:t>
            </a:r>
            <a:r>
              <a:rPr lang="en-US" sz="1100" b="1" dirty="0"/>
              <a:t> –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19:00 Only 16+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Mividaspa Beauty Salon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kinds of beauty services for ladies, men and children.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daily: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</a:t>
            </a:r>
            <a:r>
              <a:rPr lang="en-US" sz="1100" b="1" dirty="0"/>
              <a:t> –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19:00 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45292F4-4832-40C9-B7A4-3A3837A8F5F2}"/>
              </a:ext>
            </a:extLst>
          </p:cNvPr>
          <p:cNvSpPr/>
          <p:nvPr/>
        </p:nvSpPr>
        <p:spPr>
          <a:xfrm>
            <a:off x="2968856" y="598446"/>
            <a:ext cx="3668218" cy="706772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6DF17E38-6470-405C-BCB4-A7F89722BB44}"/>
              </a:ext>
            </a:extLst>
          </p:cNvPr>
          <p:cNvSpPr txBox="1"/>
          <p:nvPr/>
        </p:nvSpPr>
        <p:spPr>
          <a:xfrm>
            <a:off x="6919136" y="3186391"/>
            <a:ext cx="2921279" cy="2620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IMPORTANT TO KNOW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Beach towels are stored in the room and changed daily at 18:00. Please note, you will be charged for a lost towel.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Cash payments are not accepted anywhere except the shops. Extras to be charged to room bill.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drinks are served in glasses.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Touching, walking, or standing on corals breaks and kills them! 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refill your mini-bar, please contact reception by calling 0.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Portable Music speakers are not permitted in public areas.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6B6F5D8C-5381-4F6A-9BEF-97158C98EF7E}"/>
              </a:ext>
            </a:extLst>
          </p:cNvPr>
          <p:cNvSpPr/>
          <p:nvPr/>
        </p:nvSpPr>
        <p:spPr>
          <a:xfrm>
            <a:off x="137092" y="4606818"/>
            <a:ext cx="2555977" cy="1565002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Table 78">
            <a:extLst>
              <a:ext uri="{FF2B5EF4-FFF2-40B4-BE49-F238E27FC236}">
                <a16:creationId xmlns:a16="http://schemas.microsoft.com/office/drawing/2014/main" xmlns="" id="{AE247B85-DEF5-41FC-B3D4-765C4BE49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62500"/>
              </p:ext>
            </p:extLst>
          </p:nvPr>
        </p:nvGraphicFramePr>
        <p:xfrm>
          <a:off x="2896033" y="5322676"/>
          <a:ext cx="381386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280">
                  <a:extLst>
                    <a:ext uri="{9D8B030D-6E8A-4147-A177-3AD203B41FA5}">
                      <a16:colId xmlns:a16="http://schemas.microsoft.com/office/drawing/2014/main" xmlns="" val="3064015445"/>
                    </a:ext>
                  </a:extLst>
                </a:gridCol>
                <a:gridCol w="1533400">
                  <a:extLst>
                    <a:ext uri="{9D8B030D-6E8A-4147-A177-3AD203B41FA5}">
                      <a16:colId xmlns:a16="http://schemas.microsoft.com/office/drawing/2014/main" xmlns="" val="2848717395"/>
                    </a:ext>
                  </a:extLst>
                </a:gridCol>
                <a:gridCol w="1136184">
                  <a:extLst>
                    <a:ext uri="{9D8B030D-6E8A-4147-A177-3AD203B41FA5}">
                      <a16:colId xmlns:a16="http://schemas.microsoft.com/office/drawing/2014/main" xmlns="" val="1895190321"/>
                    </a:ext>
                  </a:extLst>
                </a:gridCol>
              </a:tblGrid>
              <a:tr h="323314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SNACKS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sng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Late Breakfast</a:t>
                      </a:r>
                      <a:r>
                        <a:rPr lang="en-US" sz="1100" b="1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        Coral Bar                            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10:00 – 12:00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xmlns="" val="3629420955"/>
                  </a:ext>
                </a:extLst>
              </a:tr>
              <a:tr h="13151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Reef Snack Bar 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Poolside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13:00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17:00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3219060"/>
                  </a:ext>
                </a:extLst>
              </a:tr>
              <a:tr h="394550"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Ice cream </a:t>
                      </a: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Waves Bar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Reef</a:t>
                      </a:r>
                      <a:r>
                        <a:rPr lang="en-US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en-US" sz="1100" b="1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On the Beach</a:t>
                      </a: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:00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16:30</a:t>
                      </a:r>
                    </a:p>
                    <a:p>
                      <a:pPr algn="l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13:00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 17:00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endParaRPr lang="en-US" sz="11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7826511"/>
                  </a:ext>
                </a:extLst>
              </a:tr>
              <a:tr h="131517">
                <a:tc>
                  <a:txBody>
                    <a:bodyPr/>
                    <a:lstStyle/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en-US" sz="11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777412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B1E488C-EC62-E811-540A-E6E9F2A2A67C}"/>
              </a:ext>
            </a:extLst>
          </p:cNvPr>
          <p:cNvSpPr/>
          <p:nvPr/>
        </p:nvSpPr>
        <p:spPr>
          <a:xfrm>
            <a:off x="2946959" y="2260666"/>
            <a:ext cx="3653012" cy="1666386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FD09314-1DD9-FA6B-AFDF-FEE0201EABDD}"/>
              </a:ext>
            </a:extLst>
          </p:cNvPr>
          <p:cNvSpPr/>
          <p:nvPr/>
        </p:nvSpPr>
        <p:spPr>
          <a:xfrm>
            <a:off x="2938378" y="3997834"/>
            <a:ext cx="3669884" cy="1217969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C538DD7-C49C-A3F3-BFBE-9F89A4015459}"/>
              </a:ext>
            </a:extLst>
          </p:cNvPr>
          <p:cNvSpPr/>
          <p:nvPr/>
        </p:nvSpPr>
        <p:spPr>
          <a:xfrm>
            <a:off x="2930086" y="5275154"/>
            <a:ext cx="3669884" cy="109415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934233" y="648527"/>
            <a:ext cx="35257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/>
              <a:t>Al Zaytoun Main Restaurant</a:t>
            </a:r>
          </a:p>
          <a:p>
            <a:pPr algn="ctr"/>
            <a:r>
              <a:rPr lang="en-US" sz="1200" b="1" dirty="0"/>
              <a:t>   Breakfast   	              Lunch	                    Dinner	 </a:t>
            </a:r>
          </a:p>
          <a:p>
            <a:pPr algn="ctr"/>
            <a:r>
              <a:rPr lang="en-US" sz="1200" b="1" dirty="0"/>
              <a:t>   07:00 10:00            12:30 – 14:30          18:30 </a:t>
            </a:r>
            <a:r>
              <a:rPr lang="en-US" sz="1200" b="1"/>
              <a:t>– 21:00</a:t>
            </a:r>
            <a:r>
              <a:rPr lang="en-US" sz="1200" b="1" u="sng"/>
              <a:t> </a:t>
            </a:r>
            <a:endParaRPr lang="en-US" sz="1200" b="1" u="sng" dirty="0"/>
          </a:p>
          <a:p>
            <a:pPr algn="ctr"/>
            <a:endParaRPr lang="en-US" sz="1200" b="1" u="sng" dirty="0"/>
          </a:p>
          <a:p>
            <a:pPr algn="ctr"/>
            <a:r>
              <a:rPr lang="en-US" sz="1200" b="1" u="sng" dirty="0"/>
              <a:t>Al Nakheel Main Restaurant (Adults only)</a:t>
            </a:r>
          </a:p>
          <a:p>
            <a:pPr algn="ctr"/>
            <a:r>
              <a:rPr lang="en-US" sz="1200" b="1" dirty="0"/>
              <a:t>   Breakfast   	              Lunch	                    Dinner	 </a:t>
            </a:r>
          </a:p>
          <a:p>
            <a:pPr algn="ctr"/>
            <a:r>
              <a:rPr lang="en-US" sz="1200" b="1" dirty="0"/>
              <a:t>    07:30 10:00           12:30 – 14:30          19:00 – 21:00</a:t>
            </a:r>
          </a:p>
          <a:p>
            <a:endParaRPr lang="en-US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769BE34-351E-3EC0-AB50-B63757266178}"/>
              </a:ext>
            </a:extLst>
          </p:cNvPr>
          <p:cNvCxnSpPr/>
          <p:nvPr/>
        </p:nvCxnSpPr>
        <p:spPr>
          <a:xfrm>
            <a:off x="4059044" y="1705277"/>
            <a:ext cx="0" cy="379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BDD1B87F-35F9-4C0F-4E28-35BD7DB690D7}"/>
              </a:ext>
            </a:extLst>
          </p:cNvPr>
          <p:cNvCxnSpPr/>
          <p:nvPr/>
        </p:nvCxnSpPr>
        <p:spPr>
          <a:xfrm>
            <a:off x="5341433" y="1705277"/>
            <a:ext cx="0" cy="379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761EF58-7150-4063-0FB0-0ADDD558DCF3}"/>
              </a:ext>
            </a:extLst>
          </p:cNvPr>
          <p:cNvCxnSpPr/>
          <p:nvPr/>
        </p:nvCxnSpPr>
        <p:spPr>
          <a:xfrm>
            <a:off x="5341433" y="926077"/>
            <a:ext cx="0" cy="379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8B593BD0-C9CF-F6FC-CE0F-E25126FE1442}"/>
              </a:ext>
            </a:extLst>
          </p:cNvPr>
          <p:cNvCxnSpPr/>
          <p:nvPr/>
        </p:nvCxnSpPr>
        <p:spPr>
          <a:xfrm>
            <a:off x="4059044" y="926077"/>
            <a:ext cx="0" cy="3791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9E85A37-B800-ACB0-EEED-F9E334A983BF}"/>
              </a:ext>
            </a:extLst>
          </p:cNvPr>
          <p:cNvSpPr/>
          <p:nvPr/>
        </p:nvSpPr>
        <p:spPr>
          <a:xfrm>
            <a:off x="2968856" y="1377646"/>
            <a:ext cx="3668218" cy="706772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7F7A211-C295-449F-BB94-83FEDEA0EA29}"/>
              </a:ext>
            </a:extLst>
          </p:cNvPr>
          <p:cNvSpPr txBox="1"/>
          <p:nvPr/>
        </p:nvSpPr>
        <p:spPr>
          <a:xfrm>
            <a:off x="6964078" y="67561"/>
            <a:ext cx="2611142" cy="306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FREE OF CHARGE:-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latin typeface="Calibri" panose="020F0502020204030204" pitchFamily="34" charset="0"/>
                <a:cs typeface="Arial" panose="020B0604020202020204" pitchFamily="34" charset="0"/>
              </a:rPr>
              <a:t>Wireless Internet A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ccess–Public area</a:t>
            </a:r>
            <a:b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Gym. Available daily: 08:00</a:t>
            </a:r>
            <a:r>
              <a:rPr lang="en-US" sz="1100" b="1" kern="1200" dirty="0"/>
              <a:t> – 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19:00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tennis	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 sport activities	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Beach-volley, mini-football and darts	Tennis courts (Floodlight is against extra charge)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Water slides. Available at: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</a:t>
            </a:r>
            <a:r>
              <a:rPr lang="en-US" sz="1100" b="1" kern="1200" dirty="0"/>
              <a:t> – 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12:00 &amp; 14:00</a:t>
            </a:r>
            <a:r>
              <a:rPr lang="en-US" sz="1100" b="1" kern="1200" dirty="0"/>
              <a:t> – 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17:00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ATM cash withdrawal &amp; exchange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Kids activities: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Jazzy Kids club accepts kids from 4 till 12 y.o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daily: 10:00</a:t>
            </a:r>
            <a:r>
              <a:rPr lang="en-US" sz="1100" b="1" kern="1200" dirty="0"/>
              <a:t> – 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13:00 &amp; 14:00</a:t>
            </a:r>
            <a:r>
              <a:rPr lang="en-US" sz="1100" b="1" kern="1200" dirty="0"/>
              <a:t> – 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17:00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And 20:00 – 22:00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260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1910</TotalTime>
  <Words>372</Words>
  <Application>Microsoft Office PowerPoint</Application>
  <PresentationFormat>A4 Paper (210x297 mm)</PresentationFormat>
  <Paragraphs>95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Reda Awad</dc:creator>
  <cp:lastModifiedBy>RECP03</cp:lastModifiedBy>
  <cp:revision>307</cp:revision>
  <cp:lastPrinted>2023-05-05T15:56:04Z</cp:lastPrinted>
  <dcterms:created xsi:type="dcterms:W3CDTF">2020-03-09T13:41:59Z</dcterms:created>
  <dcterms:modified xsi:type="dcterms:W3CDTF">2023-06-13T07:56:28Z</dcterms:modified>
</cp:coreProperties>
</file>