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57" d="100"/>
          <a:sy n="57" d="100"/>
        </p:scale>
        <p:origin x="-2160" y="24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092D9-51AE-411E-9CD6-7ECFC89EB183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23E00-9B87-444E-8BBF-CFCDA474F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07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23E00-9B87-444E-8BBF-CFCDA474FD4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31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F2188F-1D2E-4237-A9A2-EB05940B1361}" type="datetimeFigureOut">
              <a:rPr lang="tr-TR" smtClean="0"/>
              <a:t>19.03.2015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096852" y="1260794"/>
            <a:ext cx="31323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i="1" dirty="0" smtClean="0">
                <a:solidFill>
                  <a:schemeClr val="accent1"/>
                </a:solidFill>
              </a:rPr>
              <a:t>     </a:t>
            </a:r>
            <a:r>
              <a:rPr lang="tr-TR" sz="25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ORFEUS HOTEL</a:t>
            </a:r>
            <a:endParaRPr lang="tr-TR" sz="25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28700" y="2258161"/>
            <a:ext cx="5724636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İNFORMATION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3***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: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İnclusive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Construction 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1991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Renovation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: Master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/Visa</a:t>
            </a:r>
          </a:p>
          <a:p>
            <a:endParaRPr lang="tr-TR" sz="1300" dirty="0">
              <a:latin typeface="Bell MT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92696" y="4716016"/>
            <a:ext cx="6264696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İNFORMATİON</a:t>
            </a:r>
            <a:endParaRPr lang="tr-T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ADRESSE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PK. 10 ÇOLAKLI / ANTALYA / TÜRKİYE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		: 0242 763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78 41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FAX 		: 0242 763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67 21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Mail		: info@orfeusparkhotels.com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Adresi	: 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www.orfeushotels.com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*55 KM TO AİRPORT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*9 KM TO SİDE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*20 KM TO MANAVGAT</a:t>
            </a:r>
          </a:p>
          <a:p>
            <a:endParaRPr lang="tr-TR" sz="15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2357016" y="8697595"/>
            <a:ext cx="251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olidFill>
                  <a:srgbClr val="C00000"/>
                </a:solidFill>
                <a:latin typeface="Bell MT" pitchFamily="18" charset="0"/>
              </a:rPr>
              <a:t>www.orfeushotels.com</a:t>
            </a:r>
          </a:p>
          <a:p>
            <a:endParaRPr lang="tr-T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124744" cy="71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61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548680" y="899592"/>
            <a:ext cx="590465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</a:rPr>
              <a:t>		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 TYPES</a:t>
            </a:r>
            <a:endParaRPr lang="tr-T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b="1" dirty="0">
              <a:latin typeface="Bell MT" pitchFamily="18" charset="0"/>
            </a:endParaRP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Condition,Safe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 T.V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Minibar,Phone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Ceramics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Balcony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chairs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Fön, Phone</a:t>
            </a:r>
            <a:endParaRPr lang="tr-TR" dirty="0">
              <a:latin typeface="Bell MT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548680" y="3851920"/>
            <a:ext cx="60486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0070C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BEACH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b="1" dirty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300 </a:t>
            </a:r>
            <a:r>
              <a:rPr lang="tr-TR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mt</a:t>
            </a:r>
            <a:r>
              <a:rPr lang="tr-TR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Beach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Free</a:t>
            </a:r>
            <a:r>
              <a:rPr lang="tr-TR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Shuttle</a:t>
            </a:r>
            <a:r>
              <a:rPr lang="tr-TR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Service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Beach</a:t>
            </a:r>
            <a:r>
              <a:rPr lang="tr-TR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Bar	10:00-18:00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Lunch</a:t>
            </a:r>
            <a:r>
              <a:rPr lang="tr-TR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	12:00-14:00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Beach</a:t>
            </a:r>
            <a:r>
              <a:rPr lang="tr-TR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bar, </a:t>
            </a:r>
            <a:r>
              <a:rPr lang="tr-TR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Sunbeds</a:t>
            </a:r>
            <a:r>
              <a:rPr lang="tr-TR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Sunshades</a:t>
            </a:r>
            <a:r>
              <a:rPr lang="tr-TR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and </a:t>
            </a:r>
            <a:r>
              <a:rPr lang="tr-TR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Shower</a:t>
            </a:r>
            <a:endParaRPr lang="tr-TR" dirty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b="1" dirty="0">
              <a:solidFill>
                <a:srgbClr val="0070C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POOL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b="0" i="0" u="sng" strike="noStrike" cap="none" normalizeH="0" baseline="0" dirty="0">
              <a:ln>
                <a:noFill/>
              </a:ln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Main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Pool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: 120</a:t>
            </a:r>
            <a:r>
              <a:rPr kumimoji="0" lang="tr-TR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tr-TR" baseline="30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Childeren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Pool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: 1</a:t>
            </a:r>
            <a:r>
              <a:rPr kumimoji="0" lang="tr-TR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Time</a:t>
            </a:r>
            <a:endParaRPr lang="tr-TR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Aquapark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: 2 Times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Pool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Bar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Sunbeds</a:t>
            </a:r>
            <a:r>
              <a:rPr lang="tr-TR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Sunshades</a:t>
            </a:r>
            <a:r>
              <a:rPr lang="tr-TR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and </a:t>
            </a:r>
            <a:r>
              <a:rPr lang="tr-TR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Shower</a:t>
            </a:r>
            <a:r>
              <a:rPr kumimoji="0" lang="tr-TR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kumimoji="0" lang="tr-TR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2357016" y="8697595"/>
            <a:ext cx="251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olidFill>
                  <a:srgbClr val="C00000"/>
                </a:solidFill>
                <a:latin typeface="Bell MT" pitchFamily="18" charset="0"/>
              </a:rPr>
              <a:t>www.orfeushotels.com</a:t>
            </a:r>
          </a:p>
          <a:p>
            <a:endParaRPr lang="tr-T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124744" cy="71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4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142769" y="1114306"/>
            <a:ext cx="6940635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MEALS</a:t>
            </a:r>
            <a:endParaRPr lang="tr-T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07:00 – 10:00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RESTAURANT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12:00 – 14:00 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Pastries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BEACH BAR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12:00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14:00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BEACH BAR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16:00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17:00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POOL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16:00 – 17:00 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Coffe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POOL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19:00 – 21:00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Dinner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RESTAURANT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23:00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23:30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SoupTimes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RESTAURANT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DRİNKS</a:t>
            </a:r>
          </a:p>
          <a:p>
            <a:endParaRPr lang="tr-TR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10:00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23:00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POOL BAR		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10:00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18:00 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BEACH BAR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Restaurant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	:İt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time.		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Minibar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: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l.t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bottle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dirty="0">
                <a:latin typeface="Bell MT" pitchFamily="18" charset="0"/>
              </a:rPr>
              <a:t> </a:t>
            </a:r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İmporte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drinks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Alcholic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drinks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Hotel Management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Champagnes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Special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whisky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Popcorn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Service and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Fruıt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Juıce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Alcoholic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drinks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500" dirty="0">
              <a:latin typeface="Bell MT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350267" y="674276"/>
            <a:ext cx="330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SUMMER CONCEPT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2357016" y="8697595"/>
            <a:ext cx="251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olidFill>
                  <a:srgbClr val="C00000"/>
                </a:solidFill>
                <a:latin typeface="Bell MT" pitchFamily="18" charset="0"/>
              </a:rPr>
              <a:t>www.orfeushotels.com</a:t>
            </a:r>
          </a:p>
          <a:p>
            <a:endParaRPr lang="tr-T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124744" cy="71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70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82960" y="1201357"/>
            <a:ext cx="6552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OF CHARGE</a:t>
            </a:r>
          </a:p>
          <a:p>
            <a:pPr marL="285750" indent="-285750">
              <a:buFont typeface="Arial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 Music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Tennis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Billard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85750" indent="-285750">
              <a:buFont typeface="Arial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Hamam</a:t>
            </a:r>
          </a:p>
          <a:p>
            <a:pPr marL="285750" indent="-285750">
              <a:buFont typeface="Arial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Sauna</a:t>
            </a:r>
          </a:p>
          <a:p>
            <a:pPr marL="285750" indent="-285750">
              <a:buFont typeface="Arial" charset="0"/>
              <a:buChar char="•"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Fitness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Center</a:t>
            </a:r>
          </a:p>
          <a:p>
            <a:pPr marL="285750" indent="-285750">
              <a:buFont typeface="Arial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Dart (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 Hotel Orfeus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Park)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Youngsters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16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İn Hotel Orfeus Park)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09075" y="4340678"/>
            <a:ext cx="4968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ACTİVİTY SERVİCE WİTH CHARGE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chargable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HairDresser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chargable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Laundry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*Telephone	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Shopıng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Center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Center(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260648" y="7157078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CHİLDEREN ACTİVİTY</a:t>
            </a:r>
            <a:endParaRPr lang="tr-T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*Game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Park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*Mini Club (4-12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Jahre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)-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 Hotel Orfeus Park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Disco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 Hotel Orfeus Park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260648" y="5652120"/>
            <a:ext cx="659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340768" y="68356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 AND ENTERTAİNMENT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2357016" y="8697595"/>
            <a:ext cx="251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olidFill>
                  <a:srgbClr val="C00000"/>
                </a:solidFill>
                <a:latin typeface="Bell MT" pitchFamily="18" charset="0"/>
              </a:rPr>
              <a:t>www.orfeushotels.com</a:t>
            </a: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124744" cy="71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4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70</Words>
  <Application>Microsoft Office PowerPoint</Application>
  <PresentationFormat>Ekran Gösterisi (4:3)</PresentationFormat>
  <Paragraphs>96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Akış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önbüro1</dc:creator>
  <cp:lastModifiedBy>satis</cp:lastModifiedBy>
  <cp:revision>40</cp:revision>
  <dcterms:created xsi:type="dcterms:W3CDTF">2015-02-20T07:47:54Z</dcterms:created>
  <dcterms:modified xsi:type="dcterms:W3CDTF">2015-03-19T07:03:57Z</dcterms:modified>
</cp:coreProperties>
</file>